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86" r:id="rId5"/>
    <p:sldId id="285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2264"/>
    <a:srgbClr val="21D7CD"/>
    <a:srgbClr val="C4D422"/>
    <a:srgbClr val="F9C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-9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">
            <a:extLst>
              <a:ext uri="{FF2B5EF4-FFF2-40B4-BE49-F238E27FC236}">
                <a16:creationId xmlns="" xmlns:a16="http://schemas.microsoft.com/office/drawing/2014/main" id="{9AE1E74B-28DA-4575-9FCD-5EA3699C41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13722" y="5284922"/>
            <a:ext cx="4887493" cy="1133534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buSzPct val="100000"/>
              <a:defRPr sz="4400"/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30979C3-9253-4351-AE10-FD189EC6B2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8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F67E277-BCDC-4EB7-8F7A-56DC04304CBD}"/>
              </a:ext>
            </a:extLst>
          </p:cNvPr>
          <p:cNvSpPr/>
          <p:nvPr userDrawn="1"/>
        </p:nvSpPr>
        <p:spPr>
          <a:xfrm>
            <a:off x="5515897" y="-1"/>
            <a:ext cx="6676103" cy="6891086"/>
          </a:xfrm>
          <a:prstGeom prst="rect">
            <a:avLst/>
          </a:prstGeom>
          <a:blipFill dpi="0" rotWithShape="1">
            <a:blip r:embed="rId2">
              <a:alphaModFix amt="56000"/>
            </a:blip>
            <a:srcRect/>
            <a:stretch>
              <a:fillRect l="229" t="-40469" r="-1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2B19763-0EC7-4690-86F0-A0D32FEB87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-3305176" y="3305175"/>
            <a:ext cx="6858002" cy="2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all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43B0CAA-6DCB-42A9-946B-257DF236BAB1}"/>
              </a:ext>
            </a:extLst>
          </p:cNvPr>
          <p:cNvSpPr/>
          <p:nvPr userDrawn="1"/>
        </p:nvSpPr>
        <p:spPr>
          <a:xfrm flipH="1">
            <a:off x="-2" y="-33083"/>
            <a:ext cx="6430297" cy="6891083"/>
          </a:xfrm>
          <a:prstGeom prst="rect">
            <a:avLst/>
          </a:prstGeom>
          <a:blipFill dpi="0" rotWithShape="1">
            <a:blip r:embed="rId2">
              <a:alphaModFix amt="66000"/>
            </a:blip>
            <a:srcRect/>
            <a:stretch>
              <a:fillRect l="229" t="-36903" r="-1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E33EAE6-C8A7-4EAA-8E9B-AFEE81A977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8622632" y="3321715"/>
            <a:ext cx="6891083" cy="24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66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ig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51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0CF066-2469-404A-8D8C-0130E4F6D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564" b="99846" l="0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4" t="63588" r="60613" b="639"/>
          <a:stretch/>
        </p:blipFill>
        <p:spPr>
          <a:xfrm rot="16200000">
            <a:off x="4297325" y="-1036675"/>
            <a:ext cx="6858001" cy="8931349"/>
          </a:xfrm>
          <a:prstGeom prst="rect">
            <a:avLst/>
          </a:prstGeom>
        </p:spPr>
      </p:pic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23814" y="774915"/>
            <a:ext cx="4463684" cy="88742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23814" y="1778288"/>
            <a:ext cx="4463684" cy="596918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33CCFF"/>
              </a:buClr>
              <a:buSzPct val="100000"/>
              <a:buNone/>
              <a:defRPr sz="2400">
                <a:solidFill>
                  <a:srgbClr val="33CC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8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2BAF520-A832-4C38-9890-2806C25DE8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" y="0"/>
            <a:ext cx="8955024" cy="6858000"/>
          </a:xfrm>
          <a:prstGeom prst="rect">
            <a:avLst/>
          </a:prstGeom>
        </p:spPr>
      </p:pic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967567" y="2882401"/>
            <a:ext cx="62568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buNone/>
              <a:defRPr b="0" i="1"/>
            </a:lvl1pPr>
            <a:lvl2pPr lvl="1" algn="ctr" rtl="0">
              <a:spcBef>
                <a:spcPts val="0"/>
              </a:spcBef>
              <a:defRPr b="1" i="1"/>
            </a:lvl2pPr>
            <a:lvl3pPr lvl="2" algn="ctr" rtl="0">
              <a:spcBef>
                <a:spcPts val="0"/>
              </a:spcBef>
              <a:defRPr b="1" i="1"/>
            </a:lvl3pPr>
            <a:lvl4pPr lvl="3" algn="ctr" rtl="0">
              <a:spcBef>
                <a:spcPts val="0"/>
              </a:spcBef>
              <a:defRPr b="1" i="1"/>
            </a:lvl4pPr>
            <a:lvl5pPr lvl="4" algn="ctr" rtl="0">
              <a:spcBef>
                <a:spcPts val="0"/>
              </a:spcBef>
              <a:defRPr b="1" i="1"/>
            </a:lvl5pPr>
            <a:lvl6pPr lvl="5" algn="ctr" rtl="0">
              <a:spcBef>
                <a:spcPts val="0"/>
              </a:spcBef>
              <a:defRPr b="1" i="1"/>
            </a:lvl6pPr>
            <a:lvl7pPr lvl="6" algn="ctr" rtl="0">
              <a:spcBef>
                <a:spcPts val="0"/>
              </a:spcBef>
              <a:defRPr b="1" i="1"/>
            </a:lvl7pPr>
            <a:lvl8pPr lvl="7" algn="ctr" rtl="0">
              <a:spcBef>
                <a:spcPts val="0"/>
              </a:spcBef>
              <a:defRPr b="1" i="1"/>
            </a:lvl8pPr>
            <a:lvl9pPr lvl="8" algn="ctr">
              <a:spcBef>
                <a:spcPts val="0"/>
              </a:spcBef>
              <a:defRPr b="1" i="1"/>
            </a:lvl9pPr>
          </a:lstStyle>
          <a:p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64CAE89-388F-4438-91B4-527BE93751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3" y="2361"/>
            <a:ext cx="12192000" cy="292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3826E21-EC90-4BCB-91AB-A664F03BB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3" y="6563031"/>
            <a:ext cx="1219200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A7EFF84-3282-44A4-95E5-BF42A3254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6449" y="0"/>
            <a:ext cx="630326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21EFF45-1E42-4A1B-8875-380B424C4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0"/>
            <a:ext cx="5181599" cy="6858000"/>
          </a:xfrm>
          <a:prstGeom prst="rect">
            <a:avLst/>
          </a:prstGeom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6095999" y="1145156"/>
            <a:ext cx="5623029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5999" y="2128751"/>
            <a:ext cx="5623029" cy="36860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06A756F-1259-4D6B-BD95-CC63CCA73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602"/>
          <a:stretch/>
        </p:blipFill>
        <p:spPr>
          <a:xfrm>
            <a:off x="0" y="0"/>
            <a:ext cx="4343400" cy="68621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92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EAD5893-41BA-4B13-85C7-CED809047C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-5"/>
            <a:ext cx="630326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598F094-995F-4DB8-9F7F-DBFA8C616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00" y="-4"/>
            <a:ext cx="6705600" cy="6858000"/>
          </a:xfrm>
          <a:prstGeom prst="rect">
            <a:avLst/>
          </a:prstGeom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39843" y="992516"/>
            <a:ext cx="4975107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39843" y="1976111"/>
            <a:ext cx="4975107" cy="36860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defRPr sz="1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A774699-7265-467F-8E5B-B96AF46C7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25361"/>
          <a:stretch/>
        </p:blipFill>
        <p:spPr>
          <a:xfrm rot="16200000">
            <a:off x="6417336" y="1083332"/>
            <a:ext cx="6857998" cy="469133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588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E841507-EDAC-4CC7-86DF-CB9E450DBF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804" r="11995"/>
          <a:stretch/>
        </p:blipFill>
        <p:spPr>
          <a:xfrm rot="16200000">
            <a:off x="2666983" y="-2666985"/>
            <a:ext cx="6858001" cy="12191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870EA24-676D-4264-8608-B68B63EC08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3" y="6565392"/>
            <a:ext cx="1219200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814C232-6AD8-45F9-A7EE-A94236D396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3" y="0"/>
            <a:ext cx="1219200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A74ECD-3EC4-4438-949B-7F84D345A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2845"/>
          <a:stretch/>
        </p:blipFill>
        <p:spPr>
          <a:xfrm>
            <a:off x="3645407" y="-1"/>
            <a:ext cx="5033897" cy="6858001"/>
          </a:xfrm>
          <a:prstGeom prst="rect">
            <a:avLst/>
          </a:prstGeom>
        </p:spPr>
      </p:pic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43745" y="1641133"/>
            <a:ext cx="2996198" cy="42916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8852057" y="1641133"/>
            <a:ext cx="2996198" cy="429160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AEDAEF5-B139-49B3-9FEE-82253DF832CB}"/>
              </a:ext>
            </a:extLst>
          </p:cNvPr>
          <p:cNvSpPr/>
          <p:nvPr userDrawn="1"/>
        </p:nvSpPr>
        <p:spPr>
          <a:xfrm>
            <a:off x="3645408" y="2501151"/>
            <a:ext cx="5033896" cy="185569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901910" y="3004999"/>
            <a:ext cx="4520890" cy="84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72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03B3CD0-1DD1-42B6-8042-A316E18031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55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09ABCB1-DBB5-4F92-9FA1-4888F42F42CD}"/>
              </a:ext>
            </a:extLst>
          </p:cNvPr>
          <p:cNvGrpSpPr/>
          <p:nvPr userDrawn="1"/>
        </p:nvGrpSpPr>
        <p:grpSpPr>
          <a:xfrm>
            <a:off x="581025" y="1237477"/>
            <a:ext cx="11029950" cy="4383045"/>
            <a:chOff x="-33" y="1220295"/>
            <a:chExt cx="12192033" cy="4383045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3DDEEF76-379F-4C3A-95EF-6AF3449DC5E7}"/>
                </a:ext>
              </a:extLst>
            </p:cNvPr>
            <p:cNvSpPr/>
            <p:nvPr userDrawn="1"/>
          </p:nvSpPr>
          <p:spPr>
            <a:xfrm>
              <a:off x="0" y="1491610"/>
              <a:ext cx="12191967" cy="3874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C213D7DB-6986-4B8E-8955-F48614B5DC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33" y="1220295"/>
              <a:ext cx="12192000" cy="292608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399DB94E-7227-46A6-9AC1-6591A5316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5310732"/>
              <a:ext cx="12192000" cy="292608"/>
            </a:xfrm>
            <a:prstGeom prst="rect">
              <a:avLst/>
            </a:prstGeo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60540" y="2514600"/>
            <a:ext cx="2706981" cy="1876162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972445" y="1745742"/>
            <a:ext cx="2206989" cy="334522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6417492" y="1745742"/>
            <a:ext cx="2206989" cy="334522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8862539" y="1745742"/>
            <a:ext cx="2206989" cy="3345222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26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370959" y="121375"/>
            <a:ext cx="7450082" cy="732011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defRPr sz="36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43D6323-8238-48C0-9099-92B244F8FC00}"/>
              </a:ext>
            </a:extLst>
          </p:cNvPr>
          <p:cNvSpPr/>
          <p:nvPr userDrawn="1"/>
        </p:nvSpPr>
        <p:spPr>
          <a:xfrm>
            <a:off x="0" y="0"/>
            <a:ext cx="12192000" cy="6891083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 l="-40887" t="-106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CAFFAC5-4A7F-4FFF-88BA-EFFB823E92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8639173" y="3305175"/>
            <a:ext cx="6858002" cy="2476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094ECAE-300D-4DA2-900E-C1CDA00248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-3321715" y="3321715"/>
            <a:ext cx="6891083" cy="24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82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6901977F-1B75-4527-B182-18DAF41954DD}"/>
              </a:ext>
            </a:extLst>
          </p:cNvPr>
          <p:cNvSpPr/>
          <p:nvPr userDrawn="1"/>
        </p:nvSpPr>
        <p:spPr>
          <a:xfrm>
            <a:off x="0" y="0"/>
            <a:ext cx="12192000" cy="6891083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 l="-40887" t="-1060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5CB692D-04CB-4CF2-9ED2-02CCF6260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38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65B6EFA-E01F-4923-9154-01959D9D9F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614160"/>
            <a:ext cx="12192000" cy="243840"/>
          </a:xfrm>
          <a:prstGeom prst="rect">
            <a:avLst/>
          </a:prstGeom>
        </p:spPr>
      </p:pic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928004" y="6135820"/>
            <a:ext cx="8335991" cy="47834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480"/>
              </a:spcBef>
              <a:buSzPct val="100000"/>
              <a:buNone/>
              <a:defRPr sz="2400" b="1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33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4CDE606-9C77-408D-BE03-24680037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61394E-2CAD-4E17-8514-3D6CB3838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EDCC0C-D0B1-41A7-84F3-DF427032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22CB2-C0B0-4533-93F7-29C35AD9B5A9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EC9F74-044A-428D-91EA-407292FCE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3FBA8E-2865-40A0-A7CB-D3D1D842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F91B-6294-443A-B4E9-CBD2F357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60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/>
          <p:cNvSpPr txBox="1">
            <a:spLocks noGrp="1"/>
          </p:cNvSpPr>
          <p:nvPr>
            <p:ph type="ctrTitle"/>
          </p:nvPr>
        </p:nvSpPr>
        <p:spPr>
          <a:xfrm>
            <a:off x="7470184" y="5241020"/>
            <a:ext cx="3988128" cy="13927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sz="4800" dirty="0" err="1" smtClean="0"/>
              <a:t>Rắn</a:t>
            </a:r>
            <a:r>
              <a:rPr lang="en-US" sz="4800" dirty="0" smtClean="0"/>
              <a:t> </a:t>
            </a:r>
            <a:r>
              <a:rPr lang="en-US" sz="4800" dirty="0" err="1" smtClean="0"/>
              <a:t>Săn</a:t>
            </a:r>
            <a:r>
              <a:rPr lang="en-US" sz="4800" dirty="0" smtClean="0"/>
              <a:t> </a:t>
            </a:r>
            <a:r>
              <a:rPr lang="en-US" sz="4800" dirty="0" err="1" smtClean="0"/>
              <a:t>Mồi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000" dirty="0" err="1" smtClean="0"/>
              <a:t>Dương</a:t>
            </a:r>
            <a:r>
              <a:rPr lang="en-US" sz="3000" dirty="0" smtClean="0"/>
              <a:t> Anh Minh</a:t>
            </a:r>
            <a:endParaRPr lang="en" sz="3000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86AE1E-FAB4-4E58-8667-04459B9A5BF9}"/>
              </a:ext>
            </a:extLst>
          </p:cNvPr>
          <p:cNvSpPr/>
          <p:nvPr/>
        </p:nvSpPr>
        <p:spPr>
          <a:xfrm>
            <a:off x="7361695" y="5334242"/>
            <a:ext cx="92991" cy="11752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7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">
            <a:extLst>
              <a:ext uri="{FF2B5EF4-FFF2-40B4-BE49-F238E27FC236}">
                <a16:creationId xmlns="" xmlns:a16="http://schemas.microsoft.com/office/drawing/2014/main" id="{94E17A0B-E443-41BA-966E-A21FE0680AEE}"/>
              </a:ext>
            </a:extLst>
          </p:cNvPr>
          <p:cNvSpPr txBox="1">
            <a:spLocks/>
          </p:cNvSpPr>
          <p:nvPr/>
        </p:nvSpPr>
        <p:spPr>
          <a:xfrm>
            <a:off x="6348099" y="115910"/>
            <a:ext cx="5371675" cy="7808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600" b="1" dirty="0" smtClean="0"/>
              <a:t>Thông tin Project</a:t>
            </a:r>
            <a:endParaRPr lang="en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402570" y="1723800"/>
            <a:ext cx="5074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game </a:t>
            </a:r>
            <a:r>
              <a:rPr lang="en-US" dirty="0" err="1" smtClean="0"/>
              <a:t>rắn</a:t>
            </a:r>
            <a:r>
              <a:rPr lang="en-US" dirty="0" smtClean="0"/>
              <a:t> </a:t>
            </a:r>
            <a:r>
              <a:rPr lang="en-US" dirty="0" err="1" smtClean="0"/>
              <a:t>săn</a:t>
            </a:r>
            <a:r>
              <a:rPr lang="en-US" dirty="0" smtClean="0"/>
              <a:t> </a:t>
            </a:r>
            <a:r>
              <a:rPr lang="en-US" dirty="0" err="1" smtClean="0"/>
              <a:t>mồi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nổi</a:t>
            </a:r>
            <a:r>
              <a:rPr lang="en-US" dirty="0" smtClean="0"/>
              <a:t> </a:t>
            </a:r>
            <a:r>
              <a:rPr lang="en-US" dirty="0" err="1" smtClean="0"/>
              <a:t>tiếng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: game di </a:t>
            </a:r>
            <a:r>
              <a:rPr lang="en-US" dirty="0" err="1" smtClean="0"/>
              <a:t>động</a:t>
            </a:r>
            <a:r>
              <a:rPr lang="en-US" dirty="0" smtClean="0"/>
              <a:t> , game web , …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37934" y="104277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Tên</a:t>
            </a:r>
            <a:r>
              <a:rPr lang="en-US" b="1" dirty="0" smtClean="0"/>
              <a:t> project</a:t>
            </a:r>
            <a:r>
              <a:rPr lang="en-US" dirty="0" smtClean="0"/>
              <a:t>: </a:t>
            </a:r>
            <a:r>
              <a:rPr lang="en-US" dirty="0" err="1" smtClean="0"/>
              <a:t>Rắn</a:t>
            </a:r>
            <a:r>
              <a:rPr lang="en-US" dirty="0" smtClean="0"/>
              <a:t> </a:t>
            </a:r>
            <a:r>
              <a:rPr lang="en-US" dirty="0" err="1" smtClean="0"/>
              <a:t>Săn</a:t>
            </a:r>
            <a:r>
              <a:rPr lang="en-US" dirty="0" smtClean="0"/>
              <a:t> </a:t>
            </a:r>
            <a:r>
              <a:rPr lang="en-US" dirty="0" err="1" smtClean="0"/>
              <a:t>Mồi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02570" y="2856732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Logic </a:t>
            </a:r>
            <a:r>
              <a:rPr lang="en-US" b="1" dirty="0" err="1" smtClean="0"/>
              <a:t>cơ</a:t>
            </a:r>
            <a:r>
              <a:rPr lang="en-US" b="1" dirty="0" smtClean="0"/>
              <a:t> </a:t>
            </a:r>
            <a:r>
              <a:rPr lang="en-US" b="1" dirty="0" err="1" smtClean="0"/>
              <a:t>bản</a:t>
            </a:r>
            <a:r>
              <a:rPr lang="en-US" b="1" dirty="0" smtClean="0"/>
              <a:t> 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72766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37934" y="468896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tính</a:t>
            </a:r>
            <a:r>
              <a:rPr lang="en-US" b="1" dirty="0" smtClean="0"/>
              <a:t> </a:t>
            </a:r>
            <a:r>
              <a:rPr lang="en-US" b="1" dirty="0" err="1" smtClean="0"/>
              <a:t>năng</a:t>
            </a:r>
            <a:r>
              <a:rPr lang="en-US" b="1" dirty="0" smtClean="0"/>
              <a:t> </a:t>
            </a:r>
            <a:r>
              <a:rPr lang="en-US" b="1" dirty="0" smtClean="0"/>
              <a:t>: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102444" y="327373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Di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phím</a:t>
            </a:r>
            <a:r>
              <a:rPr lang="en-US" dirty="0" smtClean="0"/>
              <a:t> </a:t>
            </a:r>
            <a:r>
              <a:rPr lang="en-US" dirty="0" err="1" smtClean="0"/>
              <a:t>mũi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02444" y="364430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Click </a:t>
            </a:r>
            <a:r>
              <a:rPr lang="en-US" dirty="0" err="1" smtClean="0"/>
              <a:t>chuột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menu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02444" y="4013641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Logic game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snake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nokia</a:t>
            </a:r>
            <a:endParaRPr lang="en-US" dirty="0" smtClean="0"/>
          </a:p>
          <a:p>
            <a:r>
              <a:rPr lang="en-US" dirty="0" smtClean="0"/>
              <a:t>1100i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2444" y="5109808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Start/Game Over Menu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02444" y="54876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Nhạc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02444" y="597269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Nhạc</a:t>
            </a:r>
            <a:r>
              <a:rPr lang="en-US" dirty="0" smtClean="0"/>
              <a:t> in-game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22257" y="6389179"/>
            <a:ext cx="164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r>
              <a:rPr lang="en-US" dirty="0" err="1" smtClean="0"/>
              <a:t>chơi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49444" y="547188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Quay </a:t>
            </a:r>
            <a:r>
              <a:rPr lang="en-US" dirty="0" err="1" smtClean="0"/>
              <a:t>lại</a:t>
            </a:r>
            <a:r>
              <a:rPr lang="en-US" dirty="0" smtClean="0"/>
              <a:t> Start menu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36827" y="598847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0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10" grpId="0"/>
      <p:bldP spid="12" grpId="0"/>
      <p:bldP spid="6" grpId="0"/>
      <p:bldP spid="7" grpId="0"/>
      <p:bldP spid="8" grpId="0"/>
      <p:bldP spid="9" grpId="0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>
            <a:spLocks noGrp="1"/>
          </p:cNvSpPr>
          <p:nvPr>
            <p:ph type="ctrTitle"/>
          </p:nvPr>
        </p:nvSpPr>
        <p:spPr>
          <a:xfrm>
            <a:off x="1456178" y="180305"/>
            <a:ext cx="3897859" cy="80515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/>
              <a:t>Menu game</a:t>
            </a:r>
            <a:endParaRPr lang="en" sz="3600" b="1" dirty="0"/>
          </a:p>
        </p:txBody>
      </p:sp>
      <p:sp>
        <p:nvSpPr>
          <p:cNvPr id="5" name="Shape 99"/>
          <p:cNvSpPr txBox="1">
            <a:spLocks noGrp="1"/>
          </p:cNvSpPr>
          <p:nvPr>
            <p:ph type="subTitle" idx="1"/>
          </p:nvPr>
        </p:nvSpPr>
        <p:spPr>
          <a:xfrm>
            <a:off x="789738" y="3571493"/>
            <a:ext cx="2989814" cy="5609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963"/>
            <a:ext cx="12192000" cy="56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86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>
            <a:spLocks noGrp="1"/>
          </p:cNvSpPr>
          <p:nvPr>
            <p:ph type="ctrTitle"/>
          </p:nvPr>
        </p:nvSpPr>
        <p:spPr>
          <a:xfrm>
            <a:off x="1456178" y="180305"/>
            <a:ext cx="3897859" cy="80515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/>
              <a:t>Game over Menu</a:t>
            </a:r>
            <a:endParaRPr lang="en" sz="3600" b="1" dirty="0"/>
          </a:p>
        </p:txBody>
      </p:sp>
      <p:sp>
        <p:nvSpPr>
          <p:cNvPr id="5" name="Shape 99"/>
          <p:cNvSpPr txBox="1">
            <a:spLocks noGrp="1"/>
          </p:cNvSpPr>
          <p:nvPr>
            <p:ph type="subTitle" idx="1"/>
          </p:nvPr>
        </p:nvSpPr>
        <p:spPr>
          <a:xfrm>
            <a:off x="789738" y="3571493"/>
            <a:ext cx="2989814" cy="5609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963"/>
            <a:ext cx="12192000" cy="56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554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8"/>
          <p:cNvSpPr txBox="1">
            <a:spLocks noGrp="1"/>
          </p:cNvSpPr>
          <p:nvPr>
            <p:ph type="ctrTitle"/>
          </p:nvPr>
        </p:nvSpPr>
        <p:spPr>
          <a:xfrm>
            <a:off x="1456178" y="180305"/>
            <a:ext cx="3897859" cy="80515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smtClean="0"/>
              <a:t>Gameplay</a:t>
            </a:r>
            <a:endParaRPr lang="en" sz="3600" b="1" dirty="0"/>
          </a:p>
        </p:txBody>
      </p:sp>
      <p:sp>
        <p:nvSpPr>
          <p:cNvPr id="5" name="Shape 99"/>
          <p:cNvSpPr txBox="1">
            <a:spLocks noGrp="1"/>
          </p:cNvSpPr>
          <p:nvPr>
            <p:ph type="subTitle" idx="1"/>
          </p:nvPr>
        </p:nvSpPr>
        <p:spPr>
          <a:xfrm>
            <a:off x="789738" y="3571493"/>
            <a:ext cx="2989814" cy="56094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7963"/>
            <a:ext cx="12191999" cy="56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err="1" smtClean="0">
                <a:latin typeface="+mj-lt"/>
              </a:rPr>
              <a:t>Cảm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ơn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thầy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và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các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bạn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đã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theo</a:t>
            </a:r>
            <a:r>
              <a:rPr lang="en-US" b="0" dirty="0" smtClean="0">
                <a:latin typeface="+mj-lt"/>
              </a:rPr>
              <a:t> </a:t>
            </a:r>
            <a:r>
              <a:rPr lang="en-US" b="0" dirty="0" err="1" smtClean="0">
                <a:latin typeface="+mj-lt"/>
              </a:rPr>
              <a:t>dõi</a:t>
            </a:r>
            <a:endParaRPr lang="en-US" b="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9AD3BC-2041-4473-8D2B-744BA097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7102" t="22388" r="35344" b="54142"/>
          <a:stretch/>
        </p:blipFill>
        <p:spPr>
          <a:xfrm rot="10800000">
            <a:off x="5648292" y="1637332"/>
            <a:ext cx="895350" cy="9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890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3">
      <a:majorFont>
        <a:latin typeface="Ralewa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104</Words>
  <Application>Microsoft Office PowerPoint</Application>
  <PresentationFormat>Custom</PresentationFormat>
  <Paragraphs>20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Rắn Săn Mồi Dương Anh Minh</vt:lpstr>
      <vt:lpstr>PowerPoint Presentation</vt:lpstr>
      <vt:lpstr>Menu game</vt:lpstr>
      <vt:lpstr>Game over Menu</vt:lpstr>
      <vt:lpstr>Gameplay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Suhair Shakeel</dc:creator>
  <cp:lastModifiedBy>User</cp:lastModifiedBy>
  <cp:revision>70</cp:revision>
  <dcterms:created xsi:type="dcterms:W3CDTF">2017-08-02T20:41:11Z</dcterms:created>
  <dcterms:modified xsi:type="dcterms:W3CDTF">2019-08-14T04:20:29Z</dcterms:modified>
</cp:coreProperties>
</file>